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3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77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1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6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8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85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7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00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DBE9-C96C-7B40-8FDF-B2EFEFE74E3F}" type="datetimeFigureOut">
              <a:rPr lang="de-DE" smtClean="0"/>
              <a:t>22.08.17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2882-5BED-6840-9C99-DA9DFE6951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8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ogo-lang-Hut-GOLD-EXP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3755"/>
            <a:ext cx="9144000" cy="420624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349501" y="4111624"/>
            <a:ext cx="3905250" cy="650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09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webhelps! Online Marketing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Jonas Weber</dc:creator>
  <cp:lastModifiedBy>Jonas Weber</cp:lastModifiedBy>
  <cp:revision>1</cp:revision>
  <dcterms:created xsi:type="dcterms:W3CDTF">2017-08-22T14:22:58Z</dcterms:created>
  <dcterms:modified xsi:type="dcterms:W3CDTF">2017-08-22T14:25:09Z</dcterms:modified>
</cp:coreProperties>
</file>